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4761" r:id="rId2"/>
    <p:sldId id="4782" r:id="rId3"/>
    <p:sldId id="4783" r:id="rId4"/>
    <p:sldId id="4101" r:id="rId5"/>
    <p:sldId id="1152" r:id="rId6"/>
    <p:sldId id="4506" r:id="rId7"/>
    <p:sldId id="4414" r:id="rId8"/>
    <p:sldId id="4507" r:id="rId9"/>
    <p:sldId id="4915" r:id="rId10"/>
    <p:sldId id="4916" r:id="rId11"/>
    <p:sldId id="4415" r:id="rId12"/>
    <p:sldId id="4504" r:id="rId13"/>
    <p:sldId id="1114" r:id="rId14"/>
    <p:sldId id="332" r:id="rId15"/>
    <p:sldId id="4917" r:id="rId16"/>
    <p:sldId id="421" r:id="rId17"/>
    <p:sldId id="1268" r:id="rId18"/>
    <p:sldId id="4918" r:id="rId19"/>
    <p:sldId id="1294" r:id="rId20"/>
    <p:sldId id="4919" r:id="rId21"/>
    <p:sldId id="4501" r:id="rId22"/>
    <p:sldId id="1071" r:id="rId23"/>
    <p:sldId id="4920" r:id="rId24"/>
    <p:sldId id="4921" r:id="rId25"/>
    <p:sldId id="1270" r:id="rId26"/>
    <p:sldId id="1147" r:id="rId27"/>
    <p:sldId id="4540" r:id="rId28"/>
    <p:sldId id="4544" r:id="rId29"/>
    <p:sldId id="1309" r:id="rId30"/>
    <p:sldId id="1120" r:id="rId31"/>
    <p:sldId id="1118" r:id="rId32"/>
    <p:sldId id="4543" r:id="rId33"/>
    <p:sldId id="1283" r:id="rId34"/>
    <p:sldId id="1121" r:id="rId35"/>
    <p:sldId id="1119" r:id="rId36"/>
    <p:sldId id="1292" r:id="rId37"/>
    <p:sldId id="4416" r:id="rId38"/>
    <p:sldId id="4408" r:id="rId39"/>
    <p:sldId id="4411" r:id="rId40"/>
    <p:sldId id="4412" r:id="rId41"/>
    <p:sldId id="4516" r:id="rId42"/>
    <p:sldId id="4508" r:id="rId43"/>
    <p:sldId id="4518" r:id="rId44"/>
    <p:sldId id="4511" r:id="rId45"/>
    <p:sldId id="4537" r:id="rId46"/>
    <p:sldId id="4538" r:id="rId47"/>
    <p:sldId id="4517" r:id="rId48"/>
    <p:sldId id="4922" r:id="rId49"/>
    <p:sldId id="4547" r:id="rId50"/>
    <p:sldId id="4419" r:id="rId51"/>
    <p:sldId id="4515" r:id="rId52"/>
    <p:sldId id="4541" r:id="rId53"/>
    <p:sldId id="1278" r:id="rId54"/>
    <p:sldId id="1068" r:id="rId55"/>
    <p:sldId id="1150" r:id="rId56"/>
    <p:sldId id="1045" r:id="rId57"/>
    <p:sldId id="1057" r:id="rId58"/>
    <p:sldId id="1074" r:id="rId59"/>
    <p:sldId id="4485" r:id="rId60"/>
    <p:sldId id="1295" r:id="rId61"/>
    <p:sldId id="1281" r:id="rId62"/>
    <p:sldId id="4923" r:id="rId63"/>
    <p:sldId id="4421" r:id="rId64"/>
    <p:sldId id="1280" r:id="rId65"/>
    <p:sldId id="4924" r:id="rId66"/>
    <p:sldId id="4420" r:id="rId67"/>
    <p:sldId id="4914" r:id="rId68"/>
    <p:sldId id="414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39F88-975D-4001-A063-3E2162B9B171}" v="169" dt="2026-01-30T15:54:1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0" autoAdjust="0"/>
    <p:restoredTop sz="91418"/>
  </p:normalViewPr>
  <p:slideViewPr>
    <p:cSldViewPr snapToGrid="0" snapToObjects="1">
      <p:cViewPr varScale="1">
        <p:scale>
          <a:sx n="100" d="100"/>
          <a:sy n="100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Kathryn" userId="36933b1c-a1c0-45cc-91e0-c32254ac4c1a" providerId="ADAL" clId="{B05D2A70-CF0A-4465-8E1C-42409B0828B0}"/>
    <pc:docChg chg="undo redo custSel addSld delSld modSld sldOrd">
      <pc:chgData name="Wilson, Kathryn" userId="36933b1c-a1c0-45cc-91e0-c32254ac4c1a" providerId="ADAL" clId="{B05D2A70-CF0A-4465-8E1C-42409B0828B0}" dt="2026-01-30T15:54:13.700" v="327"/>
      <pc:docMkLst>
        <pc:docMk/>
      </pc:docMkLst>
      <pc:sldChg chg="addSp delSp modSp mod delAnim modAnim">
        <pc:chgData name="Wilson, Kathryn" userId="36933b1c-a1c0-45cc-91e0-c32254ac4c1a" providerId="ADAL" clId="{B05D2A70-CF0A-4465-8E1C-42409B0828B0}" dt="2026-01-30T15:20:18.537" v="269"/>
        <pc:sldMkLst>
          <pc:docMk/>
          <pc:sldMk cId="1176440876" sldId="332"/>
        </pc:sldMkLst>
        <pc:spChg chg="mod">
          <ac:chgData name="Wilson, Kathryn" userId="36933b1c-a1c0-45cc-91e0-c32254ac4c1a" providerId="ADAL" clId="{B05D2A70-CF0A-4465-8E1C-42409B0828B0}" dt="2026-01-29T20:17:12.172" v="69" actId="1076"/>
          <ac:spMkLst>
            <pc:docMk/>
            <pc:sldMk cId="1176440876" sldId="332"/>
            <ac:spMk id="3" creationId="{0DD1A100-9D3E-0849-9964-548A02D5802D}"/>
          </ac:spMkLst>
        </pc:spChg>
        <pc:picChg chg="add mod ord">
          <ac:chgData name="Wilson, Kathryn" userId="36933b1c-a1c0-45cc-91e0-c32254ac4c1a" providerId="ADAL" clId="{B05D2A70-CF0A-4465-8E1C-42409B0828B0}" dt="2026-01-29T20:17:06.422" v="68" actId="167"/>
          <ac:picMkLst>
            <pc:docMk/>
            <pc:sldMk cId="1176440876" sldId="332"/>
            <ac:picMk id="5" creationId="{BF0A0E37-F1AD-6D27-3C7B-1410AB0DE62D}"/>
          </ac:picMkLst>
        </pc:picChg>
        <pc:picChg chg="del">
          <ac:chgData name="Wilson, Kathryn" userId="36933b1c-a1c0-45cc-91e0-c32254ac4c1a" providerId="ADAL" clId="{B05D2A70-CF0A-4465-8E1C-42409B0828B0}" dt="2026-01-29T20:16:58.850" v="66" actId="478"/>
          <ac:picMkLst>
            <pc:docMk/>
            <pc:sldMk cId="1176440876" sldId="332"/>
            <ac:picMk id="6" creationId="{C5761BE0-A703-D64F-A193-6BDE06841C01}"/>
          </ac:picMkLst>
        </pc:picChg>
      </pc:sldChg>
      <pc:sldChg chg="del">
        <pc:chgData name="Wilson, Kathryn" userId="36933b1c-a1c0-45cc-91e0-c32254ac4c1a" providerId="ADAL" clId="{B05D2A70-CF0A-4465-8E1C-42409B0828B0}" dt="2026-01-29T20:24:36.553" v="84" actId="47"/>
        <pc:sldMkLst>
          <pc:docMk/>
          <pc:sldMk cId="3836307128" sldId="337"/>
        </pc:sldMkLst>
      </pc:sldChg>
      <pc:sldChg chg="modSp">
        <pc:chgData name="Wilson, Kathryn" userId="36933b1c-a1c0-45cc-91e0-c32254ac4c1a" providerId="ADAL" clId="{B05D2A70-CF0A-4465-8E1C-42409B0828B0}" dt="2026-01-29T23:02:01.086" v="150" actId="20577"/>
        <pc:sldMkLst>
          <pc:docMk/>
          <pc:sldMk cId="679509972" sldId="1045"/>
        </pc:sldMkLst>
        <pc:spChg chg="mod">
          <ac:chgData name="Wilson, Kathryn" userId="36933b1c-a1c0-45cc-91e0-c32254ac4c1a" providerId="ADAL" clId="{B05D2A70-CF0A-4465-8E1C-42409B0828B0}" dt="2026-01-29T23:02:01.086" v="150" actId="20577"/>
          <ac:spMkLst>
            <pc:docMk/>
            <pc:sldMk cId="679509972" sldId="1045"/>
            <ac:spMk id="3" creationId="{34C8063D-C5BB-754D-A174-9947FACA5404}"/>
          </ac:spMkLst>
        </pc:spChg>
      </pc:sldChg>
      <pc:sldChg chg="del">
        <pc:chgData name="Wilson, Kathryn" userId="36933b1c-a1c0-45cc-91e0-c32254ac4c1a" providerId="ADAL" clId="{B05D2A70-CF0A-4465-8E1C-42409B0828B0}" dt="2026-01-29T22:59:53.814" v="131" actId="47"/>
        <pc:sldMkLst>
          <pc:docMk/>
          <pc:sldMk cId="990403803" sldId="1056"/>
        </pc:sldMkLst>
      </pc:sldChg>
      <pc:sldChg chg="modAnim">
        <pc:chgData name="Wilson, Kathryn" userId="36933b1c-a1c0-45cc-91e0-c32254ac4c1a" providerId="ADAL" clId="{B05D2A70-CF0A-4465-8E1C-42409B0828B0}" dt="2026-01-30T15:40:32.835" v="320"/>
        <pc:sldMkLst>
          <pc:docMk/>
          <pc:sldMk cId="1697969407" sldId="1068"/>
        </pc:sldMkLst>
      </pc:sldChg>
      <pc:sldChg chg="modAnim">
        <pc:chgData name="Wilson, Kathryn" userId="36933b1c-a1c0-45cc-91e0-c32254ac4c1a" providerId="ADAL" clId="{B05D2A70-CF0A-4465-8E1C-42409B0828B0}" dt="2026-01-30T15:31:07.414" v="273"/>
        <pc:sldMkLst>
          <pc:docMk/>
          <pc:sldMk cId="3520449960" sldId="1071"/>
        </pc:sldMkLst>
      </pc:sldChg>
      <pc:sldChg chg="del">
        <pc:chgData name="Wilson, Kathryn" userId="36933b1c-a1c0-45cc-91e0-c32254ac4c1a" providerId="ADAL" clId="{B05D2A70-CF0A-4465-8E1C-42409B0828B0}" dt="2026-01-29T22:59:19.199" v="130" actId="47"/>
        <pc:sldMkLst>
          <pc:docMk/>
          <pc:sldMk cId="967589219" sldId="1072"/>
        </pc:sldMkLst>
      </pc:sldChg>
      <pc:sldChg chg="modAnim">
        <pc:chgData name="Wilson, Kathryn" userId="36933b1c-a1c0-45cc-91e0-c32254ac4c1a" providerId="ADAL" clId="{B05D2A70-CF0A-4465-8E1C-42409B0828B0}" dt="2026-01-30T15:41:29.307" v="322"/>
        <pc:sldMkLst>
          <pc:docMk/>
          <pc:sldMk cId="2226780332" sldId="1074"/>
        </pc:sldMkLst>
      </pc:sldChg>
      <pc:sldChg chg="del">
        <pc:chgData name="Wilson, Kathryn" userId="36933b1c-a1c0-45cc-91e0-c32254ac4c1a" providerId="ADAL" clId="{B05D2A70-CF0A-4465-8E1C-42409B0828B0}" dt="2026-01-29T20:01:53.932" v="44" actId="47"/>
        <pc:sldMkLst>
          <pc:docMk/>
          <pc:sldMk cId="2614053270" sldId="1110"/>
        </pc:sldMkLst>
      </pc:sldChg>
      <pc:sldChg chg="modSp">
        <pc:chgData name="Wilson, Kathryn" userId="36933b1c-a1c0-45cc-91e0-c32254ac4c1a" providerId="ADAL" clId="{B05D2A70-CF0A-4465-8E1C-42409B0828B0}" dt="2026-01-30T15:19:18.996" v="268" actId="20577"/>
        <pc:sldMkLst>
          <pc:docMk/>
          <pc:sldMk cId="3711317323" sldId="1114"/>
        </pc:sldMkLst>
        <pc:spChg chg="mod">
          <ac:chgData name="Wilson, Kathryn" userId="36933b1c-a1c0-45cc-91e0-c32254ac4c1a" providerId="ADAL" clId="{B05D2A70-CF0A-4465-8E1C-42409B0828B0}" dt="2026-01-30T15:19:18.996" v="268" actId="20577"/>
          <ac:spMkLst>
            <pc:docMk/>
            <pc:sldMk cId="3711317323" sldId="1114"/>
            <ac:spMk id="3" creationId="{00000000-0000-0000-0000-000000000000}"/>
          </ac:spMkLst>
        </pc:spChg>
      </pc:sldChg>
      <pc:sldChg chg="modAnim">
        <pc:chgData name="Wilson, Kathryn" userId="36933b1c-a1c0-45cc-91e0-c32254ac4c1a" providerId="ADAL" clId="{B05D2A70-CF0A-4465-8E1C-42409B0828B0}" dt="2026-01-30T15:37:19.307" v="278"/>
        <pc:sldMkLst>
          <pc:docMk/>
          <pc:sldMk cId="1798936291" sldId="1118"/>
        </pc:sldMkLst>
      </pc:sldChg>
      <pc:sldChg chg="modAnim">
        <pc:chgData name="Wilson, Kathryn" userId="36933b1c-a1c0-45cc-91e0-c32254ac4c1a" providerId="ADAL" clId="{B05D2A70-CF0A-4465-8E1C-42409B0828B0}" dt="2026-01-30T15:37:07.404" v="277"/>
        <pc:sldMkLst>
          <pc:docMk/>
          <pc:sldMk cId="2569145188" sldId="1120"/>
        </pc:sldMkLst>
      </pc:sldChg>
      <pc:sldChg chg="del">
        <pc:chgData name="Wilson, Kathryn" userId="36933b1c-a1c0-45cc-91e0-c32254ac4c1a" providerId="ADAL" clId="{B05D2A70-CF0A-4465-8E1C-42409B0828B0}" dt="2026-01-29T23:04:12.991" v="156" actId="47"/>
        <pc:sldMkLst>
          <pc:docMk/>
          <pc:sldMk cId="3089975113" sldId="1146"/>
        </pc:sldMkLst>
      </pc:sldChg>
      <pc:sldChg chg="del">
        <pc:chgData name="Wilson, Kathryn" userId="36933b1c-a1c0-45cc-91e0-c32254ac4c1a" providerId="ADAL" clId="{B05D2A70-CF0A-4465-8E1C-42409B0828B0}" dt="2026-01-29T19:59:09.087" v="37" actId="47"/>
        <pc:sldMkLst>
          <pc:docMk/>
          <pc:sldMk cId="3568706575" sldId="1204"/>
        </pc:sldMkLst>
      </pc:sldChg>
      <pc:sldChg chg="del">
        <pc:chgData name="Wilson, Kathryn" userId="36933b1c-a1c0-45cc-91e0-c32254ac4c1a" providerId="ADAL" clId="{B05D2A70-CF0A-4465-8E1C-42409B0828B0}" dt="2026-01-29T23:03:12.352" v="154" actId="47"/>
        <pc:sldMkLst>
          <pc:docMk/>
          <pc:sldMk cId="1068294450" sldId="1265"/>
        </pc:sldMkLst>
      </pc:sldChg>
      <pc:sldChg chg="addSp delSp modSp mod modAnim">
        <pc:chgData name="Wilson, Kathryn" userId="36933b1c-a1c0-45cc-91e0-c32254ac4c1a" providerId="ADAL" clId="{B05D2A70-CF0A-4465-8E1C-42409B0828B0}" dt="2026-01-30T15:26:57.183" v="270"/>
        <pc:sldMkLst>
          <pc:docMk/>
          <pc:sldMk cId="2887192996" sldId="1268"/>
        </pc:sldMkLst>
        <pc:spChg chg="add del mod">
          <ac:chgData name="Wilson, Kathryn" userId="36933b1c-a1c0-45cc-91e0-c32254ac4c1a" providerId="ADAL" clId="{B05D2A70-CF0A-4465-8E1C-42409B0828B0}" dt="2026-01-29T20:20:14.493" v="73" actId="478"/>
          <ac:spMkLst>
            <pc:docMk/>
            <pc:sldMk cId="2887192996" sldId="1268"/>
            <ac:spMk id="6" creationId="{6443368D-10C5-7CDD-DA11-2C950273053B}"/>
          </ac:spMkLst>
        </pc:spChg>
        <pc:spChg chg="add mod">
          <ac:chgData name="Wilson, Kathryn" userId="36933b1c-a1c0-45cc-91e0-c32254ac4c1a" providerId="ADAL" clId="{B05D2A70-CF0A-4465-8E1C-42409B0828B0}" dt="2026-01-29T20:20:54.562" v="79" actId="1076"/>
          <ac:spMkLst>
            <pc:docMk/>
            <pc:sldMk cId="2887192996" sldId="1268"/>
            <ac:spMk id="9" creationId="{82BF5BC1-7D1C-0757-E350-9E868F2BEE25}"/>
          </ac:spMkLst>
        </pc:spChg>
        <pc:picChg chg="add mod">
          <ac:chgData name="Wilson, Kathryn" userId="36933b1c-a1c0-45cc-91e0-c32254ac4c1a" providerId="ADAL" clId="{B05D2A70-CF0A-4465-8E1C-42409B0828B0}" dt="2026-01-29T20:20:21.099" v="75" actId="1076"/>
          <ac:picMkLst>
            <pc:docMk/>
            <pc:sldMk cId="2887192996" sldId="1268"/>
            <ac:picMk id="7" creationId="{46235224-EA9F-4A31-BC2B-F95204730617}"/>
          </ac:picMkLst>
        </pc:picChg>
        <pc:picChg chg="add mod">
          <ac:chgData name="Wilson, Kathryn" userId="36933b1c-a1c0-45cc-91e0-c32254ac4c1a" providerId="ADAL" clId="{B05D2A70-CF0A-4465-8E1C-42409B0828B0}" dt="2026-01-29T20:20:45.137" v="77"/>
          <ac:picMkLst>
            <pc:docMk/>
            <pc:sldMk cId="2887192996" sldId="1268"/>
            <ac:picMk id="8" creationId="{C8422249-4589-C938-1871-8064402A40B5}"/>
          </ac:picMkLst>
        </pc:picChg>
        <pc:picChg chg="del">
          <ac:chgData name="Wilson, Kathryn" userId="36933b1c-a1c0-45cc-91e0-c32254ac4c1a" providerId="ADAL" clId="{B05D2A70-CF0A-4465-8E1C-42409B0828B0}" dt="2026-01-29T20:20:10.514" v="72" actId="478"/>
          <ac:picMkLst>
            <pc:docMk/>
            <pc:sldMk cId="2887192996" sldId="1268"/>
            <ac:picMk id="10" creationId="{FC5089CF-F0D0-F44E-84D7-CA1B1DA596B5}"/>
          </ac:picMkLst>
        </pc:picChg>
      </pc:sldChg>
      <pc:sldChg chg="ord">
        <pc:chgData name="Wilson, Kathryn" userId="36933b1c-a1c0-45cc-91e0-c32254ac4c1a" providerId="ADAL" clId="{B05D2A70-CF0A-4465-8E1C-42409B0828B0}" dt="2026-01-29T21:31:27.340" v="91"/>
        <pc:sldMkLst>
          <pc:docMk/>
          <pc:sldMk cId="3908294246" sldId="1270"/>
        </pc:sldMkLst>
      </pc:sldChg>
      <pc:sldChg chg="del">
        <pc:chgData name="Wilson, Kathryn" userId="36933b1c-a1c0-45cc-91e0-c32254ac4c1a" providerId="ADAL" clId="{B05D2A70-CF0A-4465-8E1C-42409B0828B0}" dt="2026-01-29T21:27:53.543" v="88" actId="47"/>
        <pc:sldMkLst>
          <pc:docMk/>
          <pc:sldMk cId="274978267" sldId="1271"/>
        </pc:sldMkLst>
      </pc:sldChg>
      <pc:sldChg chg="modSp mod">
        <pc:chgData name="Wilson, Kathryn" userId="36933b1c-a1c0-45cc-91e0-c32254ac4c1a" providerId="ADAL" clId="{B05D2A70-CF0A-4465-8E1C-42409B0828B0}" dt="2026-01-30T15:39:55.679" v="283" actId="20577"/>
        <pc:sldMkLst>
          <pc:docMk/>
          <pc:sldMk cId="1705678343" sldId="1278"/>
        </pc:sldMkLst>
        <pc:spChg chg="mod">
          <ac:chgData name="Wilson, Kathryn" userId="36933b1c-a1c0-45cc-91e0-c32254ac4c1a" providerId="ADAL" clId="{B05D2A70-CF0A-4465-8E1C-42409B0828B0}" dt="2026-01-30T15:39:55.679" v="283" actId="20577"/>
          <ac:spMkLst>
            <pc:docMk/>
            <pc:sldMk cId="1705678343" sldId="1278"/>
            <ac:spMk id="2" creationId="{36C8EC49-97A0-E042-B3DC-95A6CA690ECB}"/>
          </ac:spMkLst>
        </pc:spChg>
      </pc:sldChg>
      <pc:sldChg chg="del">
        <pc:chgData name="Wilson, Kathryn" userId="36933b1c-a1c0-45cc-91e0-c32254ac4c1a" providerId="ADAL" clId="{B05D2A70-CF0A-4465-8E1C-42409B0828B0}" dt="2026-01-29T20:18:42.502" v="71" actId="47"/>
        <pc:sldMkLst>
          <pc:docMk/>
          <pc:sldMk cId="2476523700" sldId="1279"/>
        </pc:sldMkLst>
      </pc:sldChg>
      <pc:sldChg chg="ord modAnim">
        <pc:chgData name="Wilson, Kathryn" userId="36933b1c-a1c0-45cc-91e0-c32254ac4c1a" providerId="ADAL" clId="{B05D2A70-CF0A-4465-8E1C-42409B0828B0}" dt="2026-01-30T15:37:59.845" v="280"/>
        <pc:sldMkLst>
          <pc:docMk/>
          <pc:sldMk cId="1258748003" sldId="1292"/>
        </pc:sldMkLst>
      </pc:sldChg>
      <pc:sldChg chg="modSp modAnim">
        <pc:chgData name="Wilson, Kathryn" userId="36933b1c-a1c0-45cc-91e0-c32254ac4c1a" providerId="ADAL" clId="{B05D2A70-CF0A-4465-8E1C-42409B0828B0}" dt="2026-01-30T15:28:49.415" v="272"/>
        <pc:sldMkLst>
          <pc:docMk/>
          <pc:sldMk cId="3796654043" sldId="1294"/>
        </pc:sldMkLst>
        <pc:spChg chg="mod">
          <ac:chgData name="Wilson, Kathryn" userId="36933b1c-a1c0-45cc-91e0-c32254ac4c1a" providerId="ADAL" clId="{B05D2A70-CF0A-4465-8E1C-42409B0828B0}" dt="2026-01-29T20:23:56.299" v="82"/>
          <ac:spMkLst>
            <pc:docMk/>
            <pc:sldMk cId="3796654043" sldId="1294"/>
            <ac:spMk id="3" creationId="{FBA09AED-1629-4712-BA99-E990B5B22B11}"/>
          </ac:spMkLst>
        </pc:spChg>
      </pc:sldChg>
      <pc:sldChg chg="modAnim">
        <pc:chgData name="Wilson, Kathryn" userId="36933b1c-a1c0-45cc-91e0-c32254ac4c1a" providerId="ADAL" clId="{B05D2A70-CF0A-4465-8E1C-42409B0828B0}" dt="2026-01-30T15:41:57.572" v="323"/>
        <pc:sldMkLst>
          <pc:docMk/>
          <pc:sldMk cId="4220808341" sldId="1295"/>
        </pc:sldMkLst>
      </pc:sldChg>
      <pc:sldChg chg="del">
        <pc:chgData name="Wilson, Kathryn" userId="36933b1c-a1c0-45cc-91e0-c32254ac4c1a" providerId="ADAL" clId="{B05D2A70-CF0A-4465-8E1C-42409B0828B0}" dt="2026-01-29T23:07:13.464" v="157" actId="47"/>
        <pc:sldMkLst>
          <pc:docMk/>
          <pc:sldMk cId="2376534646" sldId="1296"/>
        </pc:sldMkLst>
      </pc:sldChg>
      <pc:sldChg chg="del">
        <pc:chgData name="Wilson, Kathryn" userId="36933b1c-a1c0-45cc-91e0-c32254ac4c1a" providerId="ADAL" clId="{B05D2A70-CF0A-4465-8E1C-42409B0828B0}" dt="2026-01-29T19:58:10.439" v="3" actId="47"/>
        <pc:sldMkLst>
          <pc:docMk/>
          <pc:sldMk cId="1761291587" sldId="4001"/>
        </pc:sldMkLst>
      </pc:sldChg>
      <pc:sldChg chg="del">
        <pc:chgData name="Wilson, Kathryn" userId="36933b1c-a1c0-45cc-91e0-c32254ac4c1a" providerId="ADAL" clId="{B05D2A70-CF0A-4465-8E1C-42409B0828B0}" dt="2026-01-29T19:58:31.496" v="6" actId="47"/>
        <pc:sldMkLst>
          <pc:docMk/>
          <pc:sldMk cId="2640338767" sldId="4084"/>
        </pc:sldMkLst>
      </pc:sldChg>
      <pc:sldChg chg="modSp mod">
        <pc:chgData name="Wilson, Kathryn" userId="36933b1c-a1c0-45cc-91e0-c32254ac4c1a" providerId="ADAL" clId="{B05D2A70-CF0A-4465-8E1C-42409B0828B0}" dt="2026-01-29T20:00:05.318" v="41" actId="20577"/>
        <pc:sldMkLst>
          <pc:docMk/>
          <pc:sldMk cId="741529966" sldId="4101"/>
        </pc:sldMkLst>
        <pc:spChg chg="mod">
          <ac:chgData name="Wilson, Kathryn" userId="36933b1c-a1c0-45cc-91e0-c32254ac4c1a" providerId="ADAL" clId="{B05D2A70-CF0A-4465-8E1C-42409B0828B0}" dt="2026-01-29T20:00:05.318" v="41" actId="20577"/>
          <ac:spMkLst>
            <pc:docMk/>
            <pc:sldMk cId="741529966" sldId="4101"/>
            <ac:spMk id="3" creationId="{00000000-0000-0000-0000-000000000000}"/>
          </ac:spMkLst>
        </pc:spChg>
      </pc:sldChg>
      <pc:sldChg chg="del">
        <pc:chgData name="Wilson, Kathryn" userId="36933b1c-a1c0-45cc-91e0-c32254ac4c1a" providerId="ADAL" clId="{B05D2A70-CF0A-4465-8E1C-42409B0828B0}" dt="2026-01-29T19:59:09.087" v="37" actId="47"/>
        <pc:sldMkLst>
          <pc:docMk/>
          <pc:sldMk cId="3247810154" sldId="4121"/>
        </pc:sldMkLst>
      </pc:sldChg>
      <pc:sldChg chg="add">
        <pc:chgData name="Wilson, Kathryn" userId="36933b1c-a1c0-45cc-91e0-c32254ac4c1a" providerId="ADAL" clId="{B05D2A70-CF0A-4465-8E1C-42409B0828B0}" dt="2026-01-29T19:59:05.689" v="36"/>
        <pc:sldMkLst>
          <pc:docMk/>
          <pc:sldMk cId="1605988781" sldId="4140"/>
        </pc:sldMkLst>
      </pc:sldChg>
      <pc:sldChg chg="del">
        <pc:chgData name="Wilson, Kathryn" userId="36933b1c-a1c0-45cc-91e0-c32254ac4c1a" providerId="ADAL" clId="{B05D2A70-CF0A-4465-8E1C-42409B0828B0}" dt="2026-01-29T19:58:28.605" v="5" actId="47"/>
        <pc:sldMkLst>
          <pc:docMk/>
          <pc:sldMk cId="2770183934" sldId="4182"/>
        </pc:sldMkLst>
      </pc:sldChg>
      <pc:sldChg chg="del">
        <pc:chgData name="Wilson, Kathryn" userId="36933b1c-a1c0-45cc-91e0-c32254ac4c1a" providerId="ADAL" clId="{B05D2A70-CF0A-4465-8E1C-42409B0828B0}" dt="2026-01-29T20:02:35.955" v="46" actId="47"/>
        <pc:sldMkLst>
          <pc:docMk/>
          <pc:sldMk cId="215745801" sldId="4403"/>
        </pc:sldMkLst>
      </pc:sldChg>
      <pc:sldChg chg="modSp add del mod">
        <pc:chgData name="Wilson, Kathryn" userId="36933b1c-a1c0-45cc-91e0-c32254ac4c1a" providerId="ADAL" clId="{B05D2A70-CF0A-4465-8E1C-42409B0828B0}" dt="2026-01-29T20:12:06.328" v="56" actId="47"/>
        <pc:sldMkLst>
          <pc:docMk/>
          <pc:sldMk cId="2868700849" sldId="4404"/>
        </pc:sldMkLst>
        <pc:spChg chg="mod">
          <ac:chgData name="Wilson, Kathryn" userId="36933b1c-a1c0-45cc-91e0-c32254ac4c1a" providerId="ADAL" clId="{B05D2A70-CF0A-4465-8E1C-42409B0828B0}" dt="2026-01-29T20:06:04.523" v="52" actId="1076"/>
          <ac:spMkLst>
            <pc:docMk/>
            <pc:sldMk cId="2868700849" sldId="4404"/>
            <ac:spMk id="3" creationId="{105C79CE-BC36-B07C-5835-B0805F401F90}"/>
          </ac:spMkLst>
        </pc:spChg>
      </pc:sldChg>
      <pc:sldChg chg="modAnim">
        <pc:chgData name="Wilson, Kathryn" userId="36933b1c-a1c0-45cc-91e0-c32254ac4c1a" providerId="ADAL" clId="{B05D2A70-CF0A-4465-8E1C-42409B0828B0}" dt="2026-01-30T15:49:33.791" v="326"/>
        <pc:sldMkLst>
          <pc:docMk/>
          <pc:sldMk cId="2283703149" sldId="4412"/>
        </pc:sldMkLst>
      </pc:sldChg>
      <pc:sldChg chg="addSp delSp modSp add del mod addAnim delAnim">
        <pc:chgData name="Wilson, Kathryn" userId="36933b1c-a1c0-45cc-91e0-c32254ac4c1a" providerId="ADAL" clId="{B05D2A70-CF0A-4465-8E1C-42409B0828B0}" dt="2026-01-29T22:53:01.006" v="124" actId="47"/>
        <pc:sldMkLst>
          <pc:docMk/>
          <pc:sldMk cId="85297457" sldId="4413"/>
        </pc:sldMkLst>
        <pc:spChg chg="add del">
          <ac:chgData name="Wilson, Kathryn" userId="36933b1c-a1c0-45cc-91e0-c32254ac4c1a" providerId="ADAL" clId="{B05D2A70-CF0A-4465-8E1C-42409B0828B0}" dt="2026-01-29T22:51:44.581" v="114" actId="478"/>
          <ac:spMkLst>
            <pc:docMk/>
            <pc:sldMk cId="85297457" sldId="4413"/>
            <ac:spMk id="5" creationId="{B20DA4CA-8A65-3E7E-6F8E-A5FCF6341CB6}"/>
          </ac:spMkLst>
        </pc:spChg>
        <pc:spChg chg="add del mod">
          <ac:chgData name="Wilson, Kathryn" userId="36933b1c-a1c0-45cc-91e0-c32254ac4c1a" providerId="ADAL" clId="{B05D2A70-CF0A-4465-8E1C-42409B0828B0}" dt="2026-01-29T22:51:45.214" v="116" actId="478"/>
          <ac:spMkLst>
            <pc:docMk/>
            <pc:sldMk cId="85297457" sldId="4413"/>
            <ac:spMk id="6" creationId="{DBC85F9B-67E4-54FE-F02F-673596A5AD31}"/>
          </ac:spMkLst>
        </pc:spChg>
        <pc:spChg chg="mod">
          <ac:chgData name="Wilson, Kathryn" userId="36933b1c-a1c0-45cc-91e0-c32254ac4c1a" providerId="ADAL" clId="{B05D2A70-CF0A-4465-8E1C-42409B0828B0}" dt="2026-01-29T22:51:44.286" v="113" actId="6549"/>
          <ac:spMkLst>
            <pc:docMk/>
            <pc:sldMk cId="85297457" sldId="4413"/>
            <ac:spMk id="23" creationId="{D5C623EB-6854-C032-8416-FA9274139584}"/>
          </ac:spMkLst>
        </pc:spChg>
        <pc:grpChg chg="add del">
          <ac:chgData name="Wilson, Kathryn" userId="36933b1c-a1c0-45cc-91e0-c32254ac4c1a" providerId="ADAL" clId="{B05D2A70-CF0A-4465-8E1C-42409B0828B0}" dt="2026-01-29T22:52:05.292" v="122" actId="478"/>
          <ac:grpSpMkLst>
            <pc:docMk/>
            <pc:sldMk cId="85297457" sldId="4413"/>
            <ac:grpSpMk id="18" creationId="{38E2BC5B-8B3E-B65A-E36E-B4A579CF8BEC}"/>
          </ac:grpSpMkLst>
        </pc:grpChg>
        <pc:picChg chg="add del">
          <ac:chgData name="Wilson, Kathryn" userId="36933b1c-a1c0-45cc-91e0-c32254ac4c1a" providerId="ADAL" clId="{B05D2A70-CF0A-4465-8E1C-42409B0828B0}" dt="2026-01-29T22:51:45.214" v="116" actId="478"/>
          <ac:picMkLst>
            <pc:docMk/>
            <pc:sldMk cId="85297457" sldId="4413"/>
            <ac:picMk id="17" creationId="{6FDAEA09-0CB9-7463-5157-CEF516E6ACA3}"/>
          </ac:picMkLst>
        </pc:picChg>
        <pc:picChg chg="add del">
          <ac:chgData name="Wilson, Kathryn" userId="36933b1c-a1c0-45cc-91e0-c32254ac4c1a" providerId="ADAL" clId="{B05D2A70-CF0A-4465-8E1C-42409B0828B0}" dt="2026-01-29T22:51:45.470" v="117" actId="478"/>
          <ac:picMkLst>
            <pc:docMk/>
            <pc:sldMk cId="85297457" sldId="4413"/>
            <ac:picMk id="22" creationId="{A0F49FF8-FB01-1EFA-4DB9-66869529CCD7}"/>
          </ac:picMkLst>
        </pc:picChg>
      </pc:sldChg>
      <pc:sldChg chg="addSp delSp modSp mod">
        <pc:chgData name="Wilson, Kathryn" userId="36933b1c-a1c0-45cc-91e0-c32254ac4c1a" providerId="ADAL" clId="{B05D2A70-CF0A-4465-8E1C-42409B0828B0}" dt="2026-01-29T20:14:08.219" v="65" actId="14100"/>
        <pc:sldMkLst>
          <pc:docMk/>
          <pc:sldMk cId="3334074593" sldId="4504"/>
        </pc:sldMkLst>
        <pc:spChg chg="mod">
          <ac:chgData name="Wilson, Kathryn" userId="36933b1c-a1c0-45cc-91e0-c32254ac4c1a" providerId="ADAL" clId="{B05D2A70-CF0A-4465-8E1C-42409B0828B0}" dt="2026-01-29T20:13:13.315" v="57"/>
          <ac:spMkLst>
            <pc:docMk/>
            <pc:sldMk cId="3334074593" sldId="4504"/>
            <ac:spMk id="6" creationId="{6DEA39E3-F81A-6D6B-0499-421DF77A06AC}"/>
          </ac:spMkLst>
        </pc:spChg>
        <pc:picChg chg="add mod modCrop">
          <ac:chgData name="Wilson, Kathryn" userId="36933b1c-a1c0-45cc-91e0-c32254ac4c1a" providerId="ADAL" clId="{B05D2A70-CF0A-4465-8E1C-42409B0828B0}" dt="2026-01-29T20:14:08.219" v="65" actId="14100"/>
          <ac:picMkLst>
            <pc:docMk/>
            <pc:sldMk cId="3334074593" sldId="4504"/>
            <ac:picMk id="4" creationId="{A5A70220-CED1-D83D-1522-1E4E47919418}"/>
          </ac:picMkLst>
        </pc:picChg>
        <pc:picChg chg="del">
          <ac:chgData name="Wilson, Kathryn" userId="36933b1c-a1c0-45cc-91e0-c32254ac4c1a" providerId="ADAL" clId="{B05D2A70-CF0A-4465-8E1C-42409B0828B0}" dt="2026-01-29T20:13:29.379" v="58" actId="478"/>
          <ac:picMkLst>
            <pc:docMk/>
            <pc:sldMk cId="3334074593" sldId="4504"/>
            <ac:picMk id="5" creationId="{D7B52DD9-10AC-1EDF-6F2C-8087F208695E}"/>
          </ac:picMkLst>
        </pc:picChg>
      </pc:sldChg>
      <pc:sldChg chg="del">
        <pc:chgData name="Wilson, Kathryn" userId="36933b1c-a1c0-45cc-91e0-c32254ac4c1a" providerId="ADAL" clId="{B05D2A70-CF0A-4465-8E1C-42409B0828B0}" dt="2026-01-29T20:22:39.361" v="81" actId="47"/>
        <pc:sldMkLst>
          <pc:docMk/>
          <pc:sldMk cId="844299018" sldId="4505"/>
        </pc:sldMkLst>
      </pc:sldChg>
      <pc:sldChg chg="modSp mod">
        <pc:chgData name="Wilson, Kathryn" userId="36933b1c-a1c0-45cc-91e0-c32254ac4c1a" providerId="ADAL" clId="{B05D2A70-CF0A-4465-8E1C-42409B0828B0}" dt="2026-01-30T15:40:08.923" v="319" actId="20577"/>
        <pc:sldMkLst>
          <pc:docMk/>
          <pc:sldMk cId="955385473" sldId="4506"/>
        </pc:sldMkLst>
        <pc:spChg chg="mod">
          <ac:chgData name="Wilson, Kathryn" userId="36933b1c-a1c0-45cc-91e0-c32254ac4c1a" providerId="ADAL" clId="{B05D2A70-CF0A-4465-8E1C-42409B0828B0}" dt="2026-01-30T15:40:08.923" v="319" actId="20577"/>
          <ac:spMkLst>
            <pc:docMk/>
            <pc:sldMk cId="955385473" sldId="4506"/>
            <ac:spMk id="3" creationId="{609E8607-FDD7-E740-A0B8-3B94245F7859}"/>
          </ac:spMkLst>
        </pc:spChg>
      </pc:sldChg>
      <pc:sldChg chg="add">
        <pc:chgData name="Wilson, Kathryn" userId="36933b1c-a1c0-45cc-91e0-c32254ac4c1a" providerId="ADAL" clId="{B05D2A70-CF0A-4465-8E1C-42409B0828B0}" dt="2026-01-29T20:01:51.731" v="43"/>
        <pc:sldMkLst>
          <pc:docMk/>
          <pc:sldMk cId="3003901323" sldId="4507"/>
        </pc:sldMkLst>
      </pc:sldChg>
      <pc:sldChg chg="del">
        <pc:chgData name="Wilson, Kathryn" userId="36933b1c-a1c0-45cc-91e0-c32254ac4c1a" providerId="ADAL" clId="{B05D2A70-CF0A-4465-8E1C-42409B0828B0}" dt="2026-01-29T21:27:08.615" v="86" actId="47"/>
        <pc:sldMkLst>
          <pc:docMk/>
          <pc:sldMk cId="1945671259" sldId="4512"/>
        </pc:sldMkLst>
      </pc:sldChg>
      <pc:sldChg chg="modSp mod">
        <pc:chgData name="Wilson, Kathryn" userId="36933b1c-a1c0-45cc-91e0-c32254ac4c1a" providerId="ADAL" clId="{B05D2A70-CF0A-4465-8E1C-42409B0828B0}" dt="2026-01-29T23:00:44.594" v="132" actId="1076"/>
        <pc:sldMkLst>
          <pc:docMk/>
          <pc:sldMk cId="554329567" sldId="4515"/>
        </pc:sldMkLst>
        <pc:cxnChg chg="mod">
          <ac:chgData name="Wilson, Kathryn" userId="36933b1c-a1c0-45cc-91e0-c32254ac4c1a" providerId="ADAL" clId="{B05D2A70-CF0A-4465-8E1C-42409B0828B0}" dt="2026-01-29T23:00:44.594" v="132" actId="1076"/>
          <ac:cxnSpMkLst>
            <pc:docMk/>
            <pc:sldMk cId="554329567" sldId="4515"/>
            <ac:cxnSpMk id="7" creationId="{D98FD0ED-AB4A-8ADA-F5B9-A0EF5BBFACA5}"/>
          </ac:cxnSpMkLst>
        </pc:cxnChg>
      </pc:sldChg>
      <pc:sldChg chg="addSp modSp modAnim">
        <pc:chgData name="Wilson, Kathryn" userId="36933b1c-a1c0-45cc-91e0-c32254ac4c1a" providerId="ADAL" clId="{B05D2A70-CF0A-4465-8E1C-42409B0828B0}" dt="2026-01-29T22:51:10.707" v="108"/>
        <pc:sldMkLst>
          <pc:docMk/>
          <pc:sldMk cId="219051505" sldId="4517"/>
        </pc:sldMkLst>
        <pc:picChg chg="add mod">
          <ac:chgData name="Wilson, Kathryn" userId="36933b1c-a1c0-45cc-91e0-c32254ac4c1a" providerId="ADAL" clId="{B05D2A70-CF0A-4465-8E1C-42409B0828B0}" dt="2026-01-29T22:51:09.441" v="107"/>
          <ac:picMkLst>
            <pc:docMk/>
            <pc:sldMk cId="219051505" sldId="4517"/>
            <ac:picMk id="5" creationId="{2121FD25-2AC1-A631-77C8-9EE015C689A2}"/>
          </ac:picMkLst>
        </pc:picChg>
      </pc:sldChg>
      <pc:sldChg chg="del">
        <pc:chgData name="Wilson, Kathryn" userId="36933b1c-a1c0-45cc-91e0-c32254ac4c1a" providerId="ADAL" clId="{B05D2A70-CF0A-4465-8E1C-42409B0828B0}" dt="2026-01-29T19:58:00.289" v="1" actId="47"/>
        <pc:sldMkLst>
          <pc:docMk/>
          <pc:sldMk cId="4205440052" sldId="4536"/>
        </pc:sldMkLst>
      </pc:sldChg>
      <pc:sldChg chg="modAnim">
        <pc:chgData name="Wilson, Kathryn" userId="36933b1c-a1c0-45cc-91e0-c32254ac4c1a" providerId="ADAL" clId="{B05D2A70-CF0A-4465-8E1C-42409B0828B0}" dt="2026-01-30T15:34:15.939" v="274"/>
        <pc:sldMkLst>
          <pc:docMk/>
          <pc:sldMk cId="67497559" sldId="4540"/>
        </pc:sldMkLst>
      </pc:sldChg>
      <pc:sldChg chg="modAnim">
        <pc:chgData name="Wilson, Kathryn" userId="36933b1c-a1c0-45cc-91e0-c32254ac4c1a" providerId="ADAL" clId="{B05D2A70-CF0A-4465-8E1C-42409B0828B0}" dt="2026-01-30T15:37:27.505" v="279"/>
        <pc:sldMkLst>
          <pc:docMk/>
          <pc:sldMk cId="1337195785" sldId="4543"/>
        </pc:sldMkLst>
      </pc:sldChg>
      <pc:sldChg chg="addSp delSp modSp mod modAnim">
        <pc:chgData name="Wilson, Kathryn" userId="36933b1c-a1c0-45cc-91e0-c32254ac4c1a" providerId="ADAL" clId="{B05D2A70-CF0A-4465-8E1C-42409B0828B0}" dt="2026-01-30T15:35:22.395" v="276"/>
        <pc:sldMkLst>
          <pc:docMk/>
          <pc:sldMk cId="1229117954" sldId="4544"/>
        </pc:sldMkLst>
        <pc:picChg chg="del">
          <ac:chgData name="Wilson, Kathryn" userId="36933b1c-a1c0-45cc-91e0-c32254ac4c1a" providerId="ADAL" clId="{B05D2A70-CF0A-4465-8E1C-42409B0828B0}" dt="2026-01-29T21:38:42.584" v="93" actId="478"/>
          <ac:picMkLst>
            <pc:docMk/>
            <pc:sldMk cId="1229117954" sldId="4544"/>
            <ac:picMk id="3" creationId="{904032DA-0E8C-5D08-D43E-2B0762316830}"/>
          </ac:picMkLst>
        </pc:picChg>
        <pc:picChg chg="add mod ord">
          <ac:chgData name="Wilson, Kathryn" userId="36933b1c-a1c0-45cc-91e0-c32254ac4c1a" providerId="ADAL" clId="{B05D2A70-CF0A-4465-8E1C-42409B0828B0}" dt="2026-01-29T22:51:49.274" v="120" actId="167"/>
          <ac:picMkLst>
            <pc:docMk/>
            <pc:sldMk cId="1229117954" sldId="4544"/>
            <ac:picMk id="5" creationId="{2CE528C9-9873-3D8A-A06C-1A9446E5B027}"/>
          </ac:picMkLst>
        </pc:picChg>
      </pc:sldChg>
      <pc:sldChg chg="add del">
        <pc:chgData name="Wilson, Kathryn" userId="36933b1c-a1c0-45cc-91e0-c32254ac4c1a" providerId="ADAL" clId="{B05D2A70-CF0A-4465-8E1C-42409B0828B0}" dt="2026-01-29T21:37:26.785" v="92" actId="47"/>
        <pc:sldMkLst>
          <pc:docMk/>
          <pc:sldMk cId="1696401184" sldId="4545"/>
        </pc:sldMkLst>
      </pc:sldChg>
      <pc:sldChg chg="add">
        <pc:chgData name="Wilson, Kathryn" userId="36933b1c-a1c0-45cc-91e0-c32254ac4c1a" providerId="ADAL" clId="{B05D2A70-CF0A-4465-8E1C-42409B0828B0}" dt="2026-01-29T22:56:10.610" v="127"/>
        <pc:sldMkLst>
          <pc:docMk/>
          <pc:sldMk cId="3610801743" sldId="4547"/>
        </pc:sldMkLst>
      </pc:sldChg>
      <pc:sldChg chg="add">
        <pc:chgData name="Wilson, Kathryn" userId="36933b1c-a1c0-45cc-91e0-c32254ac4c1a" providerId="ADAL" clId="{B05D2A70-CF0A-4465-8E1C-42409B0828B0}" dt="2026-01-29T19:57:58.065" v="0"/>
        <pc:sldMkLst>
          <pc:docMk/>
          <pc:sldMk cId="381652592" sldId="4761"/>
        </pc:sldMkLst>
      </pc:sldChg>
      <pc:sldChg chg="add">
        <pc:chgData name="Wilson, Kathryn" userId="36933b1c-a1c0-45cc-91e0-c32254ac4c1a" providerId="ADAL" clId="{B05D2A70-CF0A-4465-8E1C-42409B0828B0}" dt="2026-01-29T19:58:08.575" v="2"/>
        <pc:sldMkLst>
          <pc:docMk/>
          <pc:sldMk cId="2815251309" sldId="4782"/>
        </pc:sldMkLst>
      </pc:sldChg>
      <pc:sldChg chg="add">
        <pc:chgData name="Wilson, Kathryn" userId="36933b1c-a1c0-45cc-91e0-c32254ac4c1a" providerId="ADAL" clId="{B05D2A70-CF0A-4465-8E1C-42409B0828B0}" dt="2026-01-29T19:58:26.097" v="4"/>
        <pc:sldMkLst>
          <pc:docMk/>
          <pc:sldMk cId="506652278" sldId="4783"/>
        </pc:sldMkLst>
      </pc:sldChg>
      <pc:sldChg chg="add">
        <pc:chgData name="Wilson, Kathryn" userId="36933b1c-a1c0-45cc-91e0-c32254ac4c1a" providerId="ADAL" clId="{B05D2A70-CF0A-4465-8E1C-42409B0828B0}" dt="2026-01-29T19:59:05.689" v="36"/>
        <pc:sldMkLst>
          <pc:docMk/>
          <pc:sldMk cId="1107917691" sldId="4914"/>
        </pc:sldMkLst>
      </pc:sldChg>
      <pc:sldChg chg="add">
        <pc:chgData name="Wilson, Kathryn" userId="36933b1c-a1c0-45cc-91e0-c32254ac4c1a" providerId="ADAL" clId="{B05D2A70-CF0A-4465-8E1C-42409B0828B0}" dt="2026-01-29T20:02:34.168" v="45"/>
        <pc:sldMkLst>
          <pc:docMk/>
          <pc:sldMk cId="741157663" sldId="4915"/>
        </pc:sldMkLst>
      </pc:sldChg>
      <pc:sldChg chg="addSp delSp modSp add mod delAnim modAnim">
        <pc:chgData name="Wilson, Kathryn" userId="36933b1c-a1c0-45cc-91e0-c32254ac4c1a" providerId="ADAL" clId="{B05D2A70-CF0A-4465-8E1C-42409B0828B0}" dt="2026-01-30T15:17:36.254" v="260" actId="478"/>
        <pc:sldMkLst>
          <pc:docMk/>
          <pc:sldMk cId="2436938371" sldId="4916"/>
        </pc:sldMkLst>
        <pc:spChg chg="add mod">
          <ac:chgData name="Wilson, Kathryn" userId="36933b1c-a1c0-45cc-91e0-c32254ac4c1a" providerId="ADAL" clId="{B05D2A70-CF0A-4465-8E1C-42409B0828B0}" dt="2026-01-30T15:13:56.546" v="175" actId="208"/>
          <ac:spMkLst>
            <pc:docMk/>
            <pc:sldMk cId="2436938371" sldId="4916"/>
            <ac:spMk id="5" creationId="{B66CCDA7-CB26-0866-BDD8-83E7C9D0EE3B}"/>
          </ac:spMkLst>
        </pc:spChg>
        <pc:spChg chg="add mod">
          <ac:chgData name="Wilson, Kathryn" userId="36933b1c-a1c0-45cc-91e0-c32254ac4c1a" providerId="ADAL" clId="{B05D2A70-CF0A-4465-8E1C-42409B0828B0}" dt="2026-01-30T15:14:07.735" v="177" actId="208"/>
          <ac:spMkLst>
            <pc:docMk/>
            <pc:sldMk cId="2436938371" sldId="4916"/>
            <ac:spMk id="8" creationId="{C95299C1-BDC6-33F3-25DB-B4F1B719D6F2}"/>
          </ac:spMkLst>
        </pc:spChg>
        <pc:spChg chg="add mod">
          <ac:chgData name="Wilson, Kathryn" userId="36933b1c-a1c0-45cc-91e0-c32254ac4c1a" providerId="ADAL" clId="{B05D2A70-CF0A-4465-8E1C-42409B0828B0}" dt="2026-01-30T15:14:14.151" v="178" actId="208"/>
          <ac:spMkLst>
            <pc:docMk/>
            <pc:sldMk cId="2436938371" sldId="4916"/>
            <ac:spMk id="9" creationId="{E8CD5E31-6413-F13B-02A5-8DFDB2F4A5FA}"/>
          </ac:spMkLst>
        </pc:spChg>
        <pc:spChg chg="add mod">
          <ac:chgData name="Wilson, Kathryn" userId="36933b1c-a1c0-45cc-91e0-c32254ac4c1a" providerId="ADAL" clId="{B05D2A70-CF0A-4465-8E1C-42409B0828B0}" dt="2026-01-30T15:14:18.941" v="179" actId="208"/>
          <ac:spMkLst>
            <pc:docMk/>
            <pc:sldMk cId="2436938371" sldId="4916"/>
            <ac:spMk id="10" creationId="{5B78A263-2D03-EE7B-EF3A-56E6B3F147B6}"/>
          </ac:spMkLst>
        </pc:spChg>
        <pc:spChg chg="add del mod">
          <ac:chgData name="Wilson, Kathryn" userId="36933b1c-a1c0-45cc-91e0-c32254ac4c1a" providerId="ADAL" clId="{B05D2A70-CF0A-4465-8E1C-42409B0828B0}" dt="2026-01-30T15:17:36.254" v="260" actId="478"/>
          <ac:spMkLst>
            <pc:docMk/>
            <pc:sldMk cId="2436938371" sldId="4916"/>
            <ac:spMk id="11" creationId="{4729E417-CF95-1E30-FF3B-196B5DD558DD}"/>
          </ac:spMkLst>
        </pc:spChg>
      </pc:sldChg>
      <pc:sldChg chg="add del">
        <pc:chgData name="Wilson, Kathryn" userId="36933b1c-a1c0-45cc-91e0-c32254ac4c1a" providerId="ADAL" clId="{B05D2A70-CF0A-4465-8E1C-42409B0828B0}" dt="2026-01-29T20:05:38.332" v="50"/>
        <pc:sldMkLst>
          <pc:docMk/>
          <pc:sldMk cId="3037200827" sldId="4916"/>
        </pc:sldMkLst>
      </pc:sldChg>
      <pc:sldChg chg="add">
        <pc:chgData name="Wilson, Kathryn" userId="36933b1c-a1c0-45cc-91e0-c32254ac4c1a" providerId="ADAL" clId="{B05D2A70-CF0A-4465-8E1C-42409B0828B0}" dt="2026-01-29T20:18:37.800" v="70"/>
        <pc:sldMkLst>
          <pc:docMk/>
          <pc:sldMk cId="3313382346" sldId="4917"/>
        </pc:sldMkLst>
      </pc:sldChg>
      <pc:sldChg chg="add">
        <pc:chgData name="Wilson, Kathryn" userId="36933b1c-a1c0-45cc-91e0-c32254ac4c1a" providerId="ADAL" clId="{B05D2A70-CF0A-4465-8E1C-42409B0828B0}" dt="2026-01-29T20:22:37.229" v="80"/>
        <pc:sldMkLst>
          <pc:docMk/>
          <pc:sldMk cId="2739319889" sldId="4918"/>
        </pc:sldMkLst>
      </pc:sldChg>
      <pc:sldChg chg="add">
        <pc:chgData name="Wilson, Kathryn" userId="36933b1c-a1c0-45cc-91e0-c32254ac4c1a" providerId="ADAL" clId="{B05D2A70-CF0A-4465-8E1C-42409B0828B0}" dt="2026-01-29T20:24:34.404" v="83"/>
        <pc:sldMkLst>
          <pc:docMk/>
          <pc:sldMk cId="3948123615" sldId="4919"/>
        </pc:sldMkLst>
      </pc:sldChg>
      <pc:sldChg chg="add">
        <pc:chgData name="Wilson, Kathryn" userId="36933b1c-a1c0-45cc-91e0-c32254ac4c1a" providerId="ADAL" clId="{B05D2A70-CF0A-4465-8E1C-42409B0828B0}" dt="2026-01-29T21:27:05.991" v="85"/>
        <pc:sldMkLst>
          <pc:docMk/>
          <pc:sldMk cId="4279081556" sldId="4920"/>
        </pc:sldMkLst>
      </pc:sldChg>
      <pc:sldChg chg="add">
        <pc:chgData name="Wilson, Kathryn" userId="36933b1c-a1c0-45cc-91e0-c32254ac4c1a" providerId="ADAL" clId="{B05D2A70-CF0A-4465-8E1C-42409B0828B0}" dt="2026-01-29T21:27:51.358" v="87"/>
        <pc:sldMkLst>
          <pc:docMk/>
          <pc:sldMk cId="3477991115" sldId="4921"/>
        </pc:sldMkLst>
      </pc:sldChg>
      <pc:sldChg chg="add del">
        <pc:chgData name="Wilson, Kathryn" userId="36933b1c-a1c0-45cc-91e0-c32254ac4c1a" providerId="ADAL" clId="{B05D2A70-CF0A-4465-8E1C-42409B0828B0}" dt="2026-01-29T22:51:43.940" v="112"/>
        <pc:sldMkLst>
          <pc:docMk/>
          <pc:sldMk cId="2852815097" sldId="4922"/>
        </pc:sldMkLst>
      </pc:sldChg>
      <pc:sldChg chg="modSp add mod modAnim">
        <pc:chgData name="Wilson, Kathryn" userId="36933b1c-a1c0-45cc-91e0-c32254ac4c1a" providerId="ADAL" clId="{B05D2A70-CF0A-4465-8E1C-42409B0828B0}" dt="2026-01-30T15:54:13.700" v="327"/>
        <pc:sldMkLst>
          <pc:docMk/>
          <pc:sldMk cId="3031262785" sldId="4922"/>
        </pc:sldMkLst>
        <pc:spChg chg="mod">
          <ac:chgData name="Wilson, Kathryn" userId="36933b1c-a1c0-45cc-91e0-c32254ac4c1a" providerId="ADAL" clId="{B05D2A70-CF0A-4465-8E1C-42409B0828B0}" dt="2026-01-29T22:53:34.971" v="126" actId="1076"/>
          <ac:spMkLst>
            <pc:docMk/>
            <pc:sldMk cId="3031262785" sldId="4922"/>
            <ac:spMk id="3" creationId="{2068C17F-A422-0289-5BDE-02246801FB56}"/>
          </ac:spMkLst>
        </pc:spChg>
      </pc:sldChg>
      <pc:sldChg chg="add">
        <pc:chgData name="Wilson, Kathryn" userId="36933b1c-a1c0-45cc-91e0-c32254ac4c1a" providerId="ADAL" clId="{B05D2A70-CF0A-4465-8E1C-42409B0828B0}" dt="2026-01-29T23:03:07.673" v="153"/>
        <pc:sldMkLst>
          <pc:docMk/>
          <pc:sldMk cId="129390819" sldId="4923"/>
        </pc:sldMkLst>
      </pc:sldChg>
      <pc:sldChg chg="add del">
        <pc:chgData name="Wilson, Kathryn" userId="36933b1c-a1c0-45cc-91e0-c32254ac4c1a" providerId="ADAL" clId="{B05D2A70-CF0A-4465-8E1C-42409B0828B0}" dt="2026-01-29T22:59:08.100" v="129"/>
        <pc:sldMkLst>
          <pc:docMk/>
          <pc:sldMk cId="1115206930" sldId="4923"/>
        </pc:sldMkLst>
      </pc:sldChg>
      <pc:sldChg chg="add del">
        <pc:chgData name="Wilson, Kathryn" userId="36933b1c-a1c0-45cc-91e0-c32254ac4c1a" providerId="ADAL" clId="{B05D2A70-CF0A-4465-8E1C-42409B0828B0}" dt="2026-01-29T23:02:28.620" v="152" actId="47"/>
        <pc:sldMkLst>
          <pc:docMk/>
          <pc:sldMk cId="3536213650" sldId="4923"/>
        </pc:sldMkLst>
      </pc:sldChg>
      <pc:sldChg chg="modSp add mod modAnim">
        <pc:chgData name="Wilson, Kathryn" userId="36933b1c-a1c0-45cc-91e0-c32254ac4c1a" providerId="ADAL" clId="{B05D2A70-CF0A-4465-8E1C-42409B0828B0}" dt="2026-01-30T15:42:07.831" v="324"/>
        <pc:sldMkLst>
          <pc:docMk/>
          <pc:sldMk cId="1382387688" sldId="4924"/>
        </pc:sldMkLst>
        <pc:spChg chg="mod">
          <ac:chgData name="Wilson, Kathryn" userId="36933b1c-a1c0-45cc-91e0-c32254ac4c1a" providerId="ADAL" clId="{B05D2A70-CF0A-4465-8E1C-42409B0828B0}" dt="2026-01-29T23:08:17.403" v="161" actId="20577"/>
          <ac:spMkLst>
            <pc:docMk/>
            <pc:sldMk cId="1382387688" sldId="4924"/>
            <ac:spMk id="3" creationId="{083E52A2-9FB9-40DC-8E04-5C1904F18E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BD443-7A52-D75D-C492-DB71CDB2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4D33F-AE6F-7723-6FB2-2505CFF6B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DC689-B6C6-9612-4762-C022D8989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2F841-C1A5-1227-9437-A1B0339E70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berkshireolli/contemporary-economic-policy-issues-icsjzm4t38pc5kr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Documents/Screen%20Shot%202025-11-11%20at%206.44.34%20P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Berkshire Community College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74320" y="1016678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427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/article/chart-pack-individual-taxes/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D582D2-EE5E-EF13-B8F2-EA5559008DC3}"/>
              </a:ext>
            </a:extLst>
          </p:cNvPr>
          <p:cNvSpPr/>
          <p:nvPr/>
        </p:nvSpPr>
        <p:spPr>
          <a:xfrm>
            <a:off x="9743122" y="5841322"/>
            <a:ext cx="1665837" cy="520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CCDA7-CB26-0866-BDD8-83E7C9D0EE3B}"/>
              </a:ext>
            </a:extLst>
          </p:cNvPr>
          <p:cNvSpPr/>
          <p:nvPr/>
        </p:nvSpPr>
        <p:spPr>
          <a:xfrm>
            <a:off x="1274320" y="1781175"/>
            <a:ext cx="9812780" cy="11144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299C1-BDC6-33F3-25DB-B4F1B719D6F2}"/>
              </a:ext>
            </a:extLst>
          </p:cNvPr>
          <p:cNvSpPr/>
          <p:nvPr/>
        </p:nvSpPr>
        <p:spPr>
          <a:xfrm>
            <a:off x="1274320" y="2895600"/>
            <a:ext cx="9812780" cy="504825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D5E31-6413-F13B-02A5-8DFDB2F4A5FA}"/>
              </a:ext>
            </a:extLst>
          </p:cNvPr>
          <p:cNvSpPr/>
          <p:nvPr/>
        </p:nvSpPr>
        <p:spPr>
          <a:xfrm>
            <a:off x="1274320" y="3400425"/>
            <a:ext cx="9812780" cy="1476375"/>
          </a:xfrm>
          <a:prstGeom prst="rect">
            <a:avLst/>
          </a:prstGeom>
          <a:noFill/>
          <a:ln w="38100">
            <a:solidFill>
              <a:srgbClr val="0C4C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8A263-2D03-EE7B-EF3A-56E6B3F147B6}"/>
              </a:ext>
            </a:extLst>
          </p:cNvPr>
          <p:cNvSpPr/>
          <p:nvPr/>
        </p:nvSpPr>
        <p:spPr>
          <a:xfrm>
            <a:off x="1274320" y="4876800"/>
            <a:ext cx="9812780" cy="877176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39E3-F81A-6D6B-0499-421DF77A06AC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Source: https://www.pgpf.org/national-debt-clock/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70220-CED1-D83D-1522-1E4E4791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61" b="23283"/>
          <a:stretch>
            <a:fillRect/>
          </a:stretch>
        </p:blipFill>
        <p:spPr>
          <a:xfrm>
            <a:off x="154744" y="2213508"/>
            <a:ext cx="12037255" cy="30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deficits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Free Shipping on Modern Waterfall Wall Mounted Single Handle Bathtub Tap  With Handshower Black｜Homary UK | Bathtub faucet, Faucet, Waterfall wall">
            <a:extLst>
              <a:ext uri="{FF2B5EF4-FFF2-40B4-BE49-F238E27FC236}">
                <a16:creationId xmlns:a16="http://schemas.microsoft.com/office/drawing/2014/main" id="{67B9FF70-F2DD-9A81-EDD3-51516E6F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4"/>
          <a:stretch/>
        </p:blipFill>
        <p:spPr bwMode="auto">
          <a:xfrm>
            <a:off x="7292105" y="3520033"/>
            <a:ext cx="4061695" cy="2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234C4-C6FD-C289-55E4-6EC18666A21C}"/>
              </a:ext>
            </a:extLst>
          </p:cNvPr>
          <p:cNvSpPr txBox="1"/>
          <p:nvPr/>
        </p:nvSpPr>
        <p:spPr>
          <a:xfrm>
            <a:off x="9589062" y="4350680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Deficit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1357822-63A2-7CED-FDBB-3356A3B60CA4}"/>
              </a:ext>
            </a:extLst>
          </p:cNvPr>
          <p:cNvSpPr/>
          <p:nvPr/>
        </p:nvSpPr>
        <p:spPr>
          <a:xfrm>
            <a:off x="9329396" y="4483698"/>
            <a:ext cx="316311" cy="1956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76C43-1EC3-0E02-6205-DCDA1ED5822E}"/>
              </a:ext>
            </a:extLst>
          </p:cNvPr>
          <p:cNvSpPr txBox="1"/>
          <p:nvPr/>
        </p:nvSpPr>
        <p:spPr>
          <a:xfrm>
            <a:off x="7703618" y="5094962"/>
            <a:ext cx="8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Debt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584488-E5B3-3BB2-8DB7-36ECD79673F0}"/>
              </a:ext>
            </a:extLst>
          </p:cNvPr>
          <p:cNvSpPr/>
          <p:nvPr/>
        </p:nvSpPr>
        <p:spPr>
          <a:xfrm>
            <a:off x="8723214" y="5094962"/>
            <a:ext cx="226577" cy="36716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A0E37-F1AD-6D27-3C7B-1410AB0DE62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858240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8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governments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6235224-EA9F-4A31-BC2B-F9520473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76300" y="1120639"/>
            <a:ext cx="10058400" cy="5029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F5BC1-7D1C-0757-E350-9E868F2BEE25}"/>
              </a:ext>
            </a:extLst>
          </p:cNvPr>
          <p:cNvSpPr txBox="1"/>
          <p:nvPr/>
        </p:nvSpPr>
        <p:spPr>
          <a:xfrm>
            <a:off x="2143958" y="1775359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Q2:  Other Domestic:  	52.9%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15.6%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31.5%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Dec.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5615" y="1300753"/>
            <a:ext cx="6397040" cy="4729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31.5%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273931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54% of international trade involves the dollar.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(1/23):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(1/30): Federal Debt and Deficits, Kathryn Wilson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(2/6):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(2/13): An Introduction to Cryptocurrencies,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 Saving Social Security,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6 (2/27): AI and Inequality,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8" name="Picture 7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33ECD34A-60C5-BFAB-CA84-BA7E113D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9" y="501493"/>
            <a:ext cx="10154699" cy="5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III. 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June,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C9A92-FA8A-F5AA-02A5-E8C9DEE7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08466" y="1012696"/>
            <a:ext cx="5270269" cy="5284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7FEB8-422E-5137-0C2B-345AE4220760}"/>
              </a:ext>
            </a:extLst>
          </p:cNvPr>
          <p:cNvSpPr txBox="1"/>
          <p:nvPr/>
        </p:nvSpPr>
        <p:spPr>
          <a:xfrm>
            <a:off x="2464905" y="1206294"/>
            <a:ext cx="198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Social Security</a:t>
            </a:r>
          </a:p>
          <a:p>
            <a:r>
              <a:rPr lang="en-US" dirty="0"/>
              <a:t>and Medicare</a:t>
            </a:r>
          </a:p>
          <a:p>
            <a:r>
              <a:rPr lang="en-US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427908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41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528C9-9873-3D8A-A06C-1A9446E5B02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85F07-0406-A90A-B257-809CD8201909}"/>
              </a:ext>
            </a:extLst>
          </p:cNvPr>
          <p:cNvCxnSpPr/>
          <p:nvPr/>
        </p:nvCxnSpPr>
        <p:spPr>
          <a:xfrm flipV="1">
            <a:off x="6583680" y="1532709"/>
            <a:ext cx="1663337" cy="931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157637" y="110166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encourage questions.  Raise your digital hand or put questions in the chat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Recording will be available: </a:t>
            </a:r>
            <a:r>
              <a:rPr lang="en-US" dirty="0">
                <a:hlinkClick r:id="rId3"/>
              </a:rPr>
              <a:t>https://padlet.com/berkshireolli/contemporary-economic-policy-issues-icsjzm4t38pc5kr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5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</a:t>
            </a:r>
            <a:r>
              <a:rPr lang="en-US" u="sng" dirty="0"/>
              <a:t>Primary deficit </a:t>
            </a:r>
            <a:r>
              <a:rPr lang="en-US" dirty="0"/>
              <a:t>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D2CAD-38E6-79D0-25C5-4372A89BB51D}"/>
              </a:ext>
            </a:extLst>
          </p:cNvPr>
          <p:cNvGrpSpPr/>
          <p:nvPr/>
        </p:nvGrpSpPr>
        <p:grpSpPr>
          <a:xfrm>
            <a:off x="512524" y="3215335"/>
            <a:ext cx="10011508" cy="2338754"/>
            <a:chOff x="8402320" y="1447990"/>
            <a:chExt cx="3004487" cy="4440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91ED8-30ED-AB75-2C26-C96425202982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F3729-08C4-70B8-9A1D-215EF3CDBBD5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195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Jan. 30,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Kathryn Wilson,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Kent State University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5721755" y="6472240"/>
            <a:ext cx="5844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Tax Policy Center https://www.taxpolicycenter.org/fiscal-fact/tax-revenue-share-gdp-oecd-countries</a:t>
            </a:r>
            <a:endParaRPr lang="en-US" sz="1000" b="1" i="0" u="none" strike="noStrike" dirty="0">
              <a:effectLst/>
              <a:latin typeface="nyt-cheltenham-cond"/>
            </a:endParaRPr>
          </a:p>
        </p:txBody>
      </p:sp>
      <p:pic>
        <p:nvPicPr>
          <p:cNvPr id="2050" name="Picture 2" descr="Total tax revenue as a share of GDP in 2021 for the US was 26.6%, compared with the OECD's average of 34.1%. The US ranked 32nd out of 38 OECD nations.">
            <a:extLst>
              <a:ext uri="{FF2B5EF4-FFF2-40B4-BE49-F238E27FC236}">
                <a16:creationId xmlns:a16="http://schemas.microsoft.com/office/drawing/2014/main" id="{3D668410-3B61-63D4-392D-F6C550CE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9" y="139539"/>
            <a:ext cx="6090447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5095" y="1137915"/>
            <a:ext cx="9079256" cy="5031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68C17F-A422-0289-5BDE-02246801FB56}"/>
              </a:ext>
            </a:extLst>
          </p:cNvPr>
          <p:cNvSpPr/>
          <p:nvPr/>
        </p:nvSpPr>
        <p:spPr>
          <a:xfrm>
            <a:off x="8799376" y="1513839"/>
            <a:ext cx="1747398" cy="3757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F23BE-574B-87D5-8095-0D403D53E385}"/>
              </a:ext>
            </a:extLst>
          </p:cNvPr>
          <p:cNvSpPr txBox="1"/>
          <p:nvPr/>
        </p:nvSpPr>
        <p:spPr>
          <a:xfrm>
            <a:off x="8928848" y="1785769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031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2EF-DA7C-AD80-5E7E-7B5281E0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on the Debt is a Growing Problem!</a:t>
            </a:r>
          </a:p>
        </p:txBody>
      </p:sp>
      <p:pic>
        <p:nvPicPr>
          <p:cNvPr id="6" name="Content Placeholder 5" descr="A graph of a graph showing the cost of a product&#10;&#10;Description automatically generated with medium confidence">
            <a:extLst>
              <a:ext uri="{FF2B5EF4-FFF2-40B4-BE49-F238E27FC236}">
                <a16:creationId xmlns:a16="http://schemas.microsoft.com/office/drawing/2014/main" id="{1445061C-6940-15EC-C236-827437AB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02872" y="1029010"/>
            <a:ext cx="9386255" cy="520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94D5-152E-ACF3-6154-6D67C7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1783C-F5D3-82EC-EBE2-37708D4823F1}"/>
              </a:ext>
            </a:extLst>
          </p:cNvPr>
          <p:cNvCxnSpPr>
            <a:cxnSpLocks/>
          </p:cNvCxnSpPr>
          <p:nvPr/>
        </p:nvCxnSpPr>
        <p:spPr>
          <a:xfrm>
            <a:off x="5777948" y="1325563"/>
            <a:ext cx="0" cy="364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350456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lvl="2"/>
            <a:r>
              <a:rPr lang="en-US" dirty="0"/>
              <a:t>Recession</a:t>
            </a:r>
          </a:p>
          <a:p>
            <a:pPr lvl="2"/>
            <a:r>
              <a:rPr lang="en-US" dirty="0"/>
              <a:t>War</a:t>
            </a:r>
          </a:p>
          <a:p>
            <a:pPr lvl="2"/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lvl="2"/>
            <a:r>
              <a:rPr lang="en-US" dirty="0"/>
              <a:t>Infrastructure</a:t>
            </a:r>
          </a:p>
          <a:p>
            <a:pPr lvl="2"/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had been low the past decade, but higher now (but coming down)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13% of spending in 2024.</a:t>
            </a:r>
          </a:p>
          <a:p>
            <a:pPr lvl="2"/>
            <a:r>
              <a:rPr lang="en-US" dirty="0"/>
              <a:t>23% of spending in 2054.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First: A Budget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Important Points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Can’t Stop Thinking About Tomorrow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Think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62939725-4D4B-561B-AD75-D2720CA2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04" y="834411"/>
            <a:ext cx="7772400" cy="539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A374B-90E6-27A6-DDCF-122F16E0221E}"/>
              </a:ext>
            </a:extLst>
          </p:cNvPr>
          <p:cNvSpPr txBox="1"/>
          <p:nvPr/>
        </p:nvSpPr>
        <p:spPr>
          <a:xfrm>
            <a:off x="6515100" y="6456851"/>
            <a:ext cx="5065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taxfoundation.org</a:t>
            </a:r>
            <a:r>
              <a:rPr lang="en-US" sz="1200" dirty="0"/>
              <a:t>/blog/us-debt-compares-to-other-countries/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6D572-B3AF-D801-5BFA-3E55D13A2F17}"/>
              </a:ext>
            </a:extLst>
          </p:cNvPr>
          <p:cNvCxnSpPr/>
          <p:nvPr/>
        </p:nvCxnSpPr>
        <p:spPr>
          <a:xfrm>
            <a:off x="3325091" y="150668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A09B1-25BB-A62F-34C4-F32256FC3940}"/>
              </a:ext>
            </a:extLst>
          </p:cNvPr>
          <p:cNvCxnSpPr/>
          <p:nvPr/>
        </p:nvCxnSpPr>
        <p:spPr>
          <a:xfrm>
            <a:off x="3325090" y="248907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F5776-DBDD-2BFB-C7B1-FFE5F0251E56}"/>
              </a:ext>
            </a:extLst>
          </p:cNvPr>
          <p:cNvCxnSpPr/>
          <p:nvPr/>
        </p:nvCxnSpPr>
        <p:spPr>
          <a:xfrm>
            <a:off x="3210204" y="3429000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E7674-042B-31BE-04D0-1F0649CEEBF7}"/>
              </a:ext>
            </a:extLst>
          </p:cNvPr>
          <p:cNvCxnSpPr/>
          <p:nvPr/>
        </p:nvCxnSpPr>
        <p:spPr>
          <a:xfrm>
            <a:off x="2976168" y="497671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996D3-D4C2-076B-4310-4985994B653D}"/>
              </a:ext>
            </a:extLst>
          </p:cNvPr>
          <p:cNvCxnSpPr/>
          <p:nvPr/>
        </p:nvCxnSpPr>
        <p:spPr>
          <a:xfrm>
            <a:off x="2649681" y="556755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08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87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A758-BB2A-C831-E3D8-F3583194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BEF7-D373-64BF-EB1A-8011C2CC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31" y="258604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 Ho</a:t>
            </a:r>
            <a:r>
              <a:rPr lang="en-US" dirty="0"/>
              <a:t>w Economists Decide How Much to Fight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2B06-F2B4-D835-EF4B-7ED966D3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8B54A1-EC28-ECB9-6B4D-C02E336A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C1902-2E8B-5386-01CF-2D9017660932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BA528-7BF9-5943-BB0F-4A896CF89799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107917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2024 Budget Summary (in Trillions)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69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</a:t>
            </a:r>
          </a:p>
        </p:txBody>
      </p:sp>
    </p:spTree>
    <p:extLst>
      <p:ext uri="{BB962C8B-B14F-4D97-AF65-F5344CB8AC3E}">
        <p14:creationId xmlns:p14="http://schemas.microsoft.com/office/powerpoint/2010/main" val="30039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500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/system/files/2025-01/60870-Outlook-2025.pdf</a:t>
            </a:r>
          </a:p>
        </p:txBody>
      </p:sp>
    </p:spTree>
    <p:extLst>
      <p:ext uri="{BB962C8B-B14F-4D97-AF65-F5344CB8AC3E}">
        <p14:creationId xmlns:p14="http://schemas.microsoft.com/office/powerpoint/2010/main" val="7411576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26746</TotalTime>
  <Words>2848</Words>
  <Application>Microsoft Office PowerPoint</Application>
  <PresentationFormat>Widescreen</PresentationFormat>
  <Paragraphs>486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Course Schedule</vt:lpstr>
      <vt:lpstr>Submitting Questions</vt:lpstr>
      <vt:lpstr>PowerPoint Presentation</vt:lpstr>
      <vt:lpstr>Credits and Disclaimer</vt:lpstr>
      <vt:lpstr>Outline</vt:lpstr>
      <vt:lpstr>I. First: A Budget Review</vt:lpstr>
      <vt:lpstr>What Does the US Govt. Budget Look Like?</vt:lpstr>
      <vt:lpstr>But There is More to The Budget!</vt:lpstr>
      <vt:lpstr>What Are Tax Expenditures?</vt:lpstr>
      <vt:lpstr>II. 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Dec. 2024</vt:lpstr>
      <vt:lpstr>Why Do Foreign Investors Buy US Treasuries?</vt:lpstr>
      <vt:lpstr>PowerPoint Presentation</vt:lpstr>
      <vt:lpstr>III. Important Points:</vt:lpstr>
      <vt:lpstr>Not All Debt Is Created Equal </vt:lpstr>
      <vt:lpstr>U.S. Publicly Held Debt, June, 2025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Relative Debt and Deficit</vt:lpstr>
      <vt:lpstr>Two Measures of the Deficit</vt:lpstr>
      <vt:lpstr>Key Points About US Relative Debt</vt:lpstr>
      <vt:lpstr> Debt Dynamics</vt:lpstr>
      <vt:lpstr>The Post-WWII Fall in Relative Debt</vt:lpstr>
      <vt:lpstr> Debt Dynamics</vt:lpstr>
      <vt:lpstr>The Arithmetic of Changes in Relative Debt</vt:lpstr>
      <vt:lpstr>An Almost Free Lunch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PowerPoint Presentation</vt:lpstr>
      <vt:lpstr>How To Address the Debt?</vt:lpstr>
      <vt:lpstr>What? It’s not 40%? No, it’s 24.1%.</vt:lpstr>
      <vt:lpstr>IV. Can’t Stop…Thinking About Tomorrow</vt:lpstr>
      <vt:lpstr>Now Let’s Think About Today and the Future</vt:lpstr>
      <vt:lpstr>Interest on the Debt is a Growing Problem!</vt:lpstr>
      <vt:lpstr>What Are the Primary Drivers Going Forward?</vt:lpstr>
      <vt:lpstr>The Population is Aging</vt:lpstr>
      <vt:lpstr>Mostly Healthcare</vt:lpstr>
      <vt:lpstr>V. 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VI. Summary</vt:lpstr>
      <vt:lpstr>Major Takeaways: Talking Points</vt:lpstr>
      <vt:lpstr>Bottom-Line Takeaways</vt:lpstr>
      <vt:lpstr>Bottom Bottom Line</vt:lpstr>
      <vt:lpstr> Next Week:  How Economists Decide How Much to Fight Climate Change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Wilson, Kathryn</cp:lastModifiedBy>
  <cp:revision>528</cp:revision>
  <cp:lastPrinted>2024-07-08T20:25:19Z</cp:lastPrinted>
  <dcterms:created xsi:type="dcterms:W3CDTF">2017-05-03T22:30:38Z</dcterms:created>
  <dcterms:modified xsi:type="dcterms:W3CDTF">2026-01-30T15:54:22Z</dcterms:modified>
</cp:coreProperties>
</file>